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7" r:id="rId5"/>
    <p:sldMasterId id="2147483688" r:id="rId6"/>
    <p:sldMasterId id="2147483689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</p:sldIdLst>
  <p:sldSz cy="5143500" cx="9144000"/>
  <p:notesSz cx="6858000" cy="9144000"/>
  <p:embeddedFontLst>
    <p:embeddedFont>
      <p:font typeface="Century Gothic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C790BD-2AF5-4C67-9EC9-9A57C4825BA4}">
  <a:tblStyle styleId="{B2C790BD-2AF5-4C67-9EC9-9A57C4825B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449C7AD-D83C-4C5D-B509-FD77C83BFAE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15" Type="http://schemas.openxmlformats.org/officeDocument/2006/relationships/font" Target="fonts/CenturyGothic-bold.fntdata"/><Relationship Id="rId14" Type="http://schemas.openxmlformats.org/officeDocument/2006/relationships/font" Target="fonts/CenturyGothic-regular.fntdata"/><Relationship Id="rId17" Type="http://schemas.openxmlformats.org/officeDocument/2006/relationships/font" Target="fonts/CenturyGothic-boldItalic.fntdata"/><Relationship Id="rId16" Type="http://schemas.openxmlformats.org/officeDocument/2006/relationships/font" Target="fonts/CenturyGothic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0061f8dc01_0_300:notes"/>
          <p:cNvSpPr txBox="1"/>
          <p:nvPr>
            <p:ph idx="1" type="body"/>
          </p:nvPr>
        </p:nvSpPr>
        <p:spPr>
          <a:xfrm>
            <a:off x="686422" y="4400238"/>
            <a:ext cx="54852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88825" lIns="88825" spcFirstLastPara="1" rIns="88825" wrap="square" tIns="88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0" name="Google Shape;240;g10061f8dc01_0_300:notes"/>
          <p:cNvSpPr/>
          <p:nvPr>
            <p:ph idx="2" type="sldImg"/>
          </p:nvPr>
        </p:nvSpPr>
        <p:spPr>
          <a:xfrm>
            <a:off x="687388" y="1143000"/>
            <a:ext cx="5483100" cy="3084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fd95c445c1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fd95c445c1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fd95c445c1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fd95c445c1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fd95c445c1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fd95c445c1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fd95c445c1_0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fd95c445c1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0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0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8.png"/><Relationship Id="rId3" Type="http://schemas.openxmlformats.org/officeDocument/2006/relationships/image" Target="../media/image7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0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8.png"/><Relationship Id="rId3" Type="http://schemas.openxmlformats.org/officeDocument/2006/relationships/image" Target="../media/image7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 Cover">
  <p:cSld name="Blue Cover">
    <p:bg>
      <p:bgPr>
        <a:solidFill>
          <a:schemeClr val="dk1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4"/>
          <p:cNvPicPr preferRelativeResize="0"/>
          <p:nvPr/>
        </p:nvPicPr>
        <p:blipFill rotWithShape="1">
          <a:blip r:embed="rId2">
            <a:alphaModFix/>
          </a:blip>
          <a:srcRect b="10690" l="0" r="0" t="0"/>
          <a:stretch/>
        </p:blipFill>
        <p:spPr>
          <a:xfrm>
            <a:off x="0" y="3446698"/>
            <a:ext cx="9144001" cy="169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4"/>
          <p:cNvSpPr txBox="1"/>
          <p:nvPr>
            <p:ph type="title"/>
          </p:nvPr>
        </p:nvSpPr>
        <p:spPr>
          <a:xfrm>
            <a:off x="420685" y="3223227"/>
            <a:ext cx="84219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420686" y="3755257"/>
            <a:ext cx="84219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3">
            <a:alphaModFix/>
          </a:blip>
          <a:srcRect b="0" l="9" r="0" t="0"/>
          <a:stretch/>
        </p:blipFill>
        <p:spPr>
          <a:xfrm>
            <a:off x="420685" y="670110"/>
            <a:ext cx="3337815" cy="125016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 txBox="1"/>
          <p:nvPr/>
        </p:nvSpPr>
        <p:spPr>
          <a:xfrm>
            <a:off x="694331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 or Agenda">
  <p:cSld name="Contents or Agenda"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5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0" name="Google Shape;60;p15"/>
          <p:cNvSpPr txBox="1"/>
          <p:nvPr>
            <p:ph type="title"/>
          </p:nvPr>
        </p:nvSpPr>
        <p:spPr>
          <a:xfrm>
            <a:off x="623890" y="497873"/>
            <a:ext cx="8265600" cy="6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Gothic"/>
              <a:buNone/>
              <a:defRPr b="1" i="0" sz="3000" u="none" cap="none" strike="noStrik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5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623889" y="1274762"/>
            <a:ext cx="8265600" cy="35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erriweather Sans"/>
              <a:buChar char="►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63" name="Google Shape;63;p15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coal Divider">
  <p:cSld name="1_Charcoal Divider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03225"/>
            <a:ext cx="9144000" cy="32448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6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8" name="Google Shape;68;p16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9" name="Google Shape;69;p16"/>
          <p:cNvPicPr preferRelativeResize="0"/>
          <p:nvPr/>
        </p:nvPicPr>
        <p:blipFill rotWithShape="1">
          <a:blip r:embed="rId3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6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200" u="none" cap="none" strike="noStrik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Productivity Lab research will study: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 or Agenda">
  <p:cSld name="1_Contents or Agenda">
    <p:bg>
      <p:bgPr>
        <a:solidFill>
          <a:schemeClr val="lt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type="title"/>
          </p:nvPr>
        </p:nvSpPr>
        <p:spPr>
          <a:xfrm>
            <a:off x="623890" y="497873"/>
            <a:ext cx="8265600" cy="6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Gothic"/>
              <a:buNone/>
              <a:defRPr b="1" i="0" sz="3000" u="none" cap="none" strike="noStrik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7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3889" y="1274762"/>
            <a:ext cx="8265600" cy="35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erriweather Sans"/>
              <a:buChar char="►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77" name="Google Shape;77;p17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coal Divider">
  <p:cSld name="1_Charcoal Divider 2"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623890" y="497872"/>
            <a:ext cx="82656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entury Gothic"/>
              <a:buNone/>
              <a:defRPr b="1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623888" y="2762437"/>
            <a:ext cx="82656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Google Shape;81;p18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3" name="Google Shape;83;p18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4" name="Google Shape;84;p18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l Impact">
  <p:cSld name="Teal Impact">
    <p:bg>
      <p:bgPr>
        <a:solidFill>
          <a:schemeClr val="accent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904" y="1898650"/>
            <a:ext cx="9144000" cy="32448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420686" y="211982"/>
            <a:ext cx="8396400" cy="45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" name="Google Shape;89;p19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9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1" name="Google Shape;91;p19"/>
          <p:cNvPicPr preferRelativeResize="0"/>
          <p:nvPr/>
        </p:nvPicPr>
        <p:blipFill rotWithShape="1">
          <a:blip r:embed="rId3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One-Column Text">
  <p:cSld name="Content: One-Column 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198394" y="287550"/>
            <a:ext cx="8421900" cy="7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Century Gothic"/>
              <a:buNone/>
              <a:defRPr b="1" i="0" sz="2200" u="none" cap="none" strike="noStrik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198395" y="1072842"/>
            <a:ext cx="8396400" cy="37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5" name="Google Shape;95;p20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0" y="2"/>
            <a:ext cx="9144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1_Thank You">
    <p:bg>
      <p:bgPr>
        <a:solidFill>
          <a:schemeClr val="dk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idx="1" type="body"/>
          </p:nvPr>
        </p:nvSpPr>
        <p:spPr>
          <a:xfrm>
            <a:off x="0" y="1221763"/>
            <a:ext cx="9144000" cy="27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101" name="Google Shape;101;p21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3565274" y="3723180"/>
            <a:ext cx="2013450" cy="755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Three-Column Text">
  <p:cSld name="Content: Three-Column 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type="title"/>
          </p:nvPr>
        </p:nvSpPr>
        <p:spPr>
          <a:xfrm>
            <a:off x="198394" y="287550"/>
            <a:ext cx="8421900" cy="7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entury Gothic"/>
              <a:buNone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198396" y="1072842"/>
            <a:ext cx="2744700" cy="37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5" name="Google Shape;105;p22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2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7" name="Google Shape;10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1" y="4795630"/>
            <a:ext cx="867629" cy="16549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2"/>
          <p:cNvSpPr/>
          <p:nvPr/>
        </p:nvSpPr>
        <p:spPr>
          <a:xfrm>
            <a:off x="0" y="2"/>
            <a:ext cx="9144000" cy="3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22"/>
          <p:cNvSpPr txBox="1"/>
          <p:nvPr>
            <p:ph idx="2" type="body"/>
          </p:nvPr>
        </p:nvSpPr>
        <p:spPr>
          <a:xfrm>
            <a:off x="3195168" y="1072842"/>
            <a:ext cx="2744700" cy="37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3" type="body"/>
          </p:nvPr>
        </p:nvSpPr>
        <p:spPr>
          <a:xfrm>
            <a:off x="6199626" y="1072842"/>
            <a:ext cx="2744700" cy="37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Miscellaneous Media">
  <p:cSld name="Content: Miscellaneous Media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idx="1" type="body"/>
          </p:nvPr>
        </p:nvSpPr>
        <p:spPr>
          <a:xfrm>
            <a:off x="368300" y="1076326"/>
            <a:ext cx="8394300" cy="3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3" name="Google Shape;113;p23"/>
          <p:cNvSpPr txBox="1"/>
          <p:nvPr>
            <p:ph idx="2" type="body"/>
          </p:nvPr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633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0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6633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00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rgbClr val="6633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6633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4" name="Google Shape;114;p23"/>
          <p:cNvSpPr/>
          <p:nvPr/>
        </p:nvSpPr>
        <p:spPr>
          <a:xfrm>
            <a:off x="0" y="2"/>
            <a:ext cx="9144000" cy="3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" name="Google Shape;115;p23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6" name="Google Shape;116;p23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1" y="4795630"/>
            <a:ext cx="867629" cy="165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Text">
  <p:cSld name="Content: 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420685" y="647111"/>
            <a:ext cx="84219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None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420684" y="1413818"/>
            <a:ext cx="8396400" cy="34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1" name="Google Shape;121;p24"/>
          <p:cNvSpPr txBox="1"/>
          <p:nvPr/>
        </p:nvSpPr>
        <p:spPr>
          <a:xfrm>
            <a:off x="523784" y="4792518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4"/>
          <p:cNvSpPr txBox="1"/>
          <p:nvPr>
            <p:ph idx="12" type="sldNum"/>
          </p:nvPr>
        </p:nvSpPr>
        <p:spPr>
          <a:xfrm>
            <a:off x="158978" y="4792518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3" name="Google Shape;12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2" y="4795630"/>
            <a:ext cx="780867" cy="14894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4"/>
          <p:cNvSpPr/>
          <p:nvPr/>
        </p:nvSpPr>
        <p:spPr>
          <a:xfrm>
            <a:off x="0" y="1"/>
            <a:ext cx="9144000" cy="3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215">
          <p15:clr>
            <a:srgbClr val="FBAE40"/>
          </p15:clr>
        </p15:guide>
        <p15:guide id="2" pos="2160">
          <p15:clr>
            <a:srgbClr val="FBAE40"/>
          </p15:clr>
        </p15:guide>
        <p15:guide id="3" orient="horz" pos="351">
          <p15:clr>
            <a:srgbClr val="FBAE40"/>
          </p15:clr>
        </p15:guide>
        <p15:guide id="4" orient="horz" pos="45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Char char="●"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27" name="Google Shape;127;p25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28" name="Google Shape;128;p2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29" name="Google Shape;129;p2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30" name="Google Shape;130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sz="1100"/>
            </a:lvl1pPr>
            <a:lvl2pPr indent="0" lvl="1" marL="0" rtl="0" algn="r">
              <a:spcBef>
                <a:spcPts val="0"/>
              </a:spcBef>
              <a:buNone/>
              <a:defRPr sz="1100"/>
            </a:lvl2pPr>
            <a:lvl3pPr indent="0" lvl="2" marL="0" rtl="0" algn="r">
              <a:spcBef>
                <a:spcPts val="0"/>
              </a:spcBef>
              <a:buNone/>
              <a:defRPr sz="1100"/>
            </a:lvl3pPr>
            <a:lvl4pPr indent="0" lvl="3" marL="0" rtl="0" algn="r">
              <a:spcBef>
                <a:spcPts val="0"/>
              </a:spcBef>
              <a:buNone/>
              <a:defRPr sz="1100"/>
            </a:lvl4pPr>
            <a:lvl5pPr indent="0" lvl="4" marL="0" rtl="0" algn="r">
              <a:spcBef>
                <a:spcPts val="0"/>
              </a:spcBef>
              <a:buNone/>
              <a:defRPr sz="1100"/>
            </a:lvl5pPr>
            <a:lvl6pPr indent="0" lvl="5" marL="0" rtl="0" algn="r">
              <a:spcBef>
                <a:spcPts val="0"/>
              </a:spcBef>
              <a:buNone/>
              <a:defRPr sz="1100"/>
            </a:lvl6pPr>
            <a:lvl7pPr indent="0" lvl="6" marL="0" rtl="0" algn="r">
              <a:spcBef>
                <a:spcPts val="0"/>
              </a:spcBef>
              <a:buNone/>
              <a:defRPr sz="1100"/>
            </a:lvl7pPr>
            <a:lvl8pPr indent="0" lvl="7" marL="0" rtl="0" algn="r">
              <a:spcBef>
                <a:spcPts val="0"/>
              </a:spcBef>
              <a:buNone/>
              <a:defRPr sz="1100"/>
            </a:lvl8pPr>
            <a:lvl9pPr indent="0" lvl="8" marL="0" rtl="0" algn="r">
              <a:spcBef>
                <a:spcPts val="0"/>
              </a:spcBef>
              <a:buNone/>
              <a:defRPr sz="11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ft Photo and Content">
  <p:cSld name="Left Photo and Conten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idx="1" type="body"/>
          </p:nvPr>
        </p:nvSpPr>
        <p:spPr>
          <a:xfrm>
            <a:off x="4857750" y="1885951"/>
            <a:ext cx="42861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3" name="Google Shape;133;p26"/>
          <p:cNvSpPr txBox="1"/>
          <p:nvPr>
            <p:ph idx="2" type="body"/>
          </p:nvPr>
        </p:nvSpPr>
        <p:spPr>
          <a:xfrm>
            <a:off x="4857750" y="514350"/>
            <a:ext cx="42861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2274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4" name="Google Shape;134;p26"/>
          <p:cNvSpPr/>
          <p:nvPr>
            <p:ph idx="3" type="pic"/>
          </p:nvPr>
        </p:nvSpPr>
        <p:spPr>
          <a:xfrm>
            <a:off x="0" y="514350"/>
            <a:ext cx="4574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5" name="Google Shape;135;p26"/>
          <p:cNvSpPr/>
          <p:nvPr/>
        </p:nvSpPr>
        <p:spPr>
          <a:xfrm rot="5400000">
            <a:off x="2531790" y="2554652"/>
            <a:ext cx="4114800" cy="3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6" name="Google Shape;136;p26"/>
          <p:cNvSpPr txBox="1"/>
          <p:nvPr>
            <p:ph idx="12" type="sldNum"/>
          </p:nvPr>
        </p:nvSpPr>
        <p:spPr>
          <a:xfrm>
            <a:off x="158978" y="4792520"/>
            <a:ext cx="364800" cy="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p26"/>
          <p:cNvSpPr txBox="1"/>
          <p:nvPr/>
        </p:nvSpPr>
        <p:spPr>
          <a:xfrm>
            <a:off x="523786" y="4792520"/>
            <a:ext cx="2033700" cy="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1" y="4795630"/>
            <a:ext cx="867629" cy="165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ite Divider">
  <p:cSld name="White Divider"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/>
        </p:nvSpPr>
        <p:spPr>
          <a:xfrm>
            <a:off x="523786" y="4792520"/>
            <a:ext cx="2033700" cy="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sz="1100"/>
          </a:p>
        </p:txBody>
      </p:sp>
      <p:sp>
        <p:nvSpPr>
          <p:cNvPr id="141" name="Google Shape;141;p27"/>
          <p:cNvSpPr txBox="1"/>
          <p:nvPr>
            <p:ph idx="12" type="sldNum"/>
          </p:nvPr>
        </p:nvSpPr>
        <p:spPr>
          <a:xfrm>
            <a:off x="158978" y="4792520"/>
            <a:ext cx="364800" cy="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2" name="Google Shape;14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2" y="4795631"/>
            <a:ext cx="867629" cy="165491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7"/>
          <p:cNvSpPr txBox="1"/>
          <p:nvPr>
            <p:ph type="title"/>
          </p:nvPr>
        </p:nvSpPr>
        <p:spPr>
          <a:xfrm>
            <a:off x="623890" y="497872"/>
            <a:ext cx="82653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entury Gothic"/>
              <a:buNone/>
              <a:defRPr b="1" i="0" sz="3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623888" y="2762437"/>
            <a:ext cx="82653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5" name="Google Shape;145;p27"/>
          <p:cNvSpPr/>
          <p:nvPr/>
        </p:nvSpPr>
        <p:spPr>
          <a:xfrm rot="5400000">
            <a:off x="-2556051" y="2556900"/>
            <a:ext cx="5148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 1">
  <p:cSld name="Thank You">
    <p:bg>
      <p:bgPr>
        <a:solidFill>
          <a:schemeClr val="accent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0" y="1221763"/>
            <a:ext cx="9144000" cy="27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-228600" lvl="0" marL="457200" marR="0" rtl="0" algn="ctr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148" name="Google Shape;148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65273" y="4094165"/>
            <a:ext cx="2013460" cy="384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 Cover">
  <p:cSld name="Blue Cover">
    <p:bg>
      <p:bgPr>
        <a:solidFill>
          <a:schemeClr val="dk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0"/>
          <p:cNvPicPr preferRelativeResize="0"/>
          <p:nvPr/>
        </p:nvPicPr>
        <p:blipFill rotWithShape="1">
          <a:blip r:embed="rId2">
            <a:alphaModFix/>
          </a:blip>
          <a:srcRect b="10690" l="0" r="0" t="0"/>
          <a:stretch/>
        </p:blipFill>
        <p:spPr>
          <a:xfrm>
            <a:off x="0" y="3446698"/>
            <a:ext cx="9144001" cy="169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0"/>
          <p:cNvSpPr txBox="1"/>
          <p:nvPr>
            <p:ph type="title"/>
          </p:nvPr>
        </p:nvSpPr>
        <p:spPr>
          <a:xfrm>
            <a:off x="420685" y="3223227"/>
            <a:ext cx="84219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3" name="Google Shape;153;p30"/>
          <p:cNvSpPr txBox="1"/>
          <p:nvPr>
            <p:ph idx="1" type="body"/>
          </p:nvPr>
        </p:nvSpPr>
        <p:spPr>
          <a:xfrm>
            <a:off x="420686" y="3755257"/>
            <a:ext cx="8421900" cy="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+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154" name="Google Shape;154;p30"/>
          <p:cNvPicPr preferRelativeResize="0"/>
          <p:nvPr/>
        </p:nvPicPr>
        <p:blipFill rotWithShape="1">
          <a:blip r:embed="rId3">
            <a:alphaModFix/>
          </a:blip>
          <a:srcRect b="0" l="9" r="0" t="0"/>
          <a:stretch/>
        </p:blipFill>
        <p:spPr>
          <a:xfrm>
            <a:off x="420685" y="670110"/>
            <a:ext cx="3337815" cy="1250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 or Agenda">
  <p:cSld name="Contents or Agenda"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1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8" name="Google Shape;158;p31"/>
          <p:cNvSpPr txBox="1"/>
          <p:nvPr>
            <p:ph type="title"/>
          </p:nvPr>
        </p:nvSpPr>
        <p:spPr>
          <a:xfrm>
            <a:off x="623890" y="497873"/>
            <a:ext cx="8265600" cy="6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Gothic"/>
              <a:buNone/>
              <a:defRPr b="1" i="0" sz="3000" u="none" cap="none" strike="noStrik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Google Shape;159;p31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0" name="Google Shape;160;p31"/>
          <p:cNvSpPr txBox="1"/>
          <p:nvPr>
            <p:ph idx="1" type="body"/>
          </p:nvPr>
        </p:nvSpPr>
        <p:spPr>
          <a:xfrm>
            <a:off x="623889" y="1274762"/>
            <a:ext cx="8265600" cy="35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erriweather Sans"/>
              <a:buChar char="►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161" name="Google Shape;161;p31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l Impact">
  <p:cSld name="Teal Impact">
    <p:bg>
      <p:bgPr>
        <a:solidFill>
          <a:schemeClr val="accent2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904" y="1898650"/>
            <a:ext cx="9144000" cy="324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2"/>
          <p:cNvSpPr txBox="1"/>
          <p:nvPr>
            <p:ph idx="1" type="body"/>
          </p:nvPr>
        </p:nvSpPr>
        <p:spPr>
          <a:xfrm>
            <a:off x="420686" y="211982"/>
            <a:ext cx="8396400" cy="45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5" name="Google Shape;165;p32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6" name="Google Shape;166;p32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32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8" name="Google Shape;168;p32"/>
          <p:cNvPicPr preferRelativeResize="0"/>
          <p:nvPr/>
        </p:nvPicPr>
        <p:blipFill rotWithShape="1">
          <a:blip r:embed="rId3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coal Divider">
  <p:cSld name="1_Charcoal Divider 2">
    <p:bg>
      <p:bgPr>
        <a:solidFill>
          <a:schemeClr val="dk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>
            <p:ph type="title"/>
          </p:nvPr>
        </p:nvSpPr>
        <p:spPr>
          <a:xfrm>
            <a:off x="623890" y="497872"/>
            <a:ext cx="82656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entury Gothic"/>
              <a:buNone/>
              <a:defRPr b="1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" type="body"/>
          </p:nvPr>
        </p:nvSpPr>
        <p:spPr>
          <a:xfrm>
            <a:off x="623888" y="2762437"/>
            <a:ext cx="82656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C8D8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C8D8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2" name="Google Shape;172;p33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33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4" name="Google Shape;174;p33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75" name="Google Shape;175;p33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Text">
  <p:cSld name="Content: Tex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420685" y="647111"/>
            <a:ext cx="84219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entury Gothic"/>
              <a:buNone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8" name="Google Shape;178;p34"/>
          <p:cNvSpPr txBox="1"/>
          <p:nvPr>
            <p:ph idx="1" type="body"/>
          </p:nvPr>
        </p:nvSpPr>
        <p:spPr>
          <a:xfrm>
            <a:off x="420684" y="1413818"/>
            <a:ext cx="8396400" cy="34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9" name="Google Shape;179;p34"/>
          <p:cNvSpPr txBox="1"/>
          <p:nvPr/>
        </p:nvSpPr>
        <p:spPr>
          <a:xfrm>
            <a:off x="523784" y="4792518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4"/>
          <p:cNvSpPr txBox="1"/>
          <p:nvPr>
            <p:ph idx="12" type="sldNum"/>
          </p:nvPr>
        </p:nvSpPr>
        <p:spPr>
          <a:xfrm>
            <a:off x="158978" y="4792518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1" name="Google Shape;181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2" y="4795630"/>
            <a:ext cx="780867" cy="148943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34"/>
          <p:cNvSpPr/>
          <p:nvPr/>
        </p:nvSpPr>
        <p:spPr>
          <a:xfrm>
            <a:off x="0" y="1"/>
            <a:ext cx="9144000" cy="3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215">
          <p15:clr>
            <a:srgbClr val="FBAE40"/>
          </p15:clr>
        </p15:guide>
        <p15:guide id="2" pos="2160">
          <p15:clr>
            <a:srgbClr val="FBAE40"/>
          </p15:clr>
        </p15:guide>
        <p15:guide id="3" orient="horz" pos="351">
          <p15:clr>
            <a:srgbClr val="FBAE40"/>
          </p15:clr>
        </p15:guide>
        <p15:guide id="4" orient="horz" pos="45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ft Photo and Content">
  <p:cSld name="Left Photo and Conten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/>
          <p:nvPr>
            <p:ph idx="1" type="body"/>
          </p:nvPr>
        </p:nvSpPr>
        <p:spPr>
          <a:xfrm>
            <a:off x="4857750" y="1885951"/>
            <a:ext cx="42861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5" name="Google Shape;185;p35"/>
          <p:cNvSpPr txBox="1"/>
          <p:nvPr>
            <p:ph idx="2" type="body"/>
          </p:nvPr>
        </p:nvSpPr>
        <p:spPr>
          <a:xfrm>
            <a:off x="4857750" y="514350"/>
            <a:ext cx="42861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2274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6" name="Google Shape;186;p35"/>
          <p:cNvSpPr/>
          <p:nvPr>
            <p:ph idx="3" type="pic"/>
          </p:nvPr>
        </p:nvSpPr>
        <p:spPr>
          <a:xfrm>
            <a:off x="0" y="514350"/>
            <a:ext cx="4574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7" name="Google Shape;187;p35"/>
          <p:cNvSpPr/>
          <p:nvPr/>
        </p:nvSpPr>
        <p:spPr>
          <a:xfrm rot="5400000">
            <a:off x="2531790" y="2554652"/>
            <a:ext cx="4114800" cy="3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Google Shape;188;p35"/>
          <p:cNvSpPr txBox="1"/>
          <p:nvPr>
            <p:ph idx="12" type="sldNum"/>
          </p:nvPr>
        </p:nvSpPr>
        <p:spPr>
          <a:xfrm>
            <a:off x="158978" y="4792520"/>
            <a:ext cx="364800" cy="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9" name="Google Shape;189;p35"/>
          <p:cNvSpPr txBox="1"/>
          <p:nvPr/>
        </p:nvSpPr>
        <p:spPr>
          <a:xfrm>
            <a:off x="523786" y="4792520"/>
            <a:ext cx="2033700" cy="2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1" y="4795630"/>
            <a:ext cx="867629" cy="165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coal Divider">
  <p:cSld name="1_Charcoal Divider">
    <p:bg>
      <p:bgPr>
        <a:solidFill>
          <a:schemeClr val="dk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03225"/>
            <a:ext cx="9144000" cy="32448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6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6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5" name="Google Shape;195;p36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96" name="Google Shape;196;p36"/>
          <p:cNvPicPr preferRelativeResize="0"/>
          <p:nvPr/>
        </p:nvPicPr>
        <p:blipFill rotWithShape="1">
          <a:blip r:embed="rId3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6"/>
          <p:cNvSpPr txBox="1"/>
          <p:nvPr/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200" u="none" cap="none" strike="noStrike">
                <a:solidFill>
                  <a:srgbClr val="00BAB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Productivity Lab research will study: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s or Agenda">
  <p:cSld name="1_Contents or Agenda"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7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1" name="Google Shape;201;p37"/>
          <p:cNvSpPr txBox="1"/>
          <p:nvPr>
            <p:ph type="title"/>
          </p:nvPr>
        </p:nvSpPr>
        <p:spPr>
          <a:xfrm>
            <a:off x="623890" y="497873"/>
            <a:ext cx="8265600" cy="6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Century Gothic"/>
              <a:buNone/>
              <a:defRPr b="1" i="0" sz="3000" u="none" cap="none" strike="noStrik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2" name="Google Shape;202;p37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3" name="Google Shape;203;p37"/>
          <p:cNvSpPr txBox="1"/>
          <p:nvPr>
            <p:ph idx="1" type="body"/>
          </p:nvPr>
        </p:nvSpPr>
        <p:spPr>
          <a:xfrm>
            <a:off x="623889" y="1274762"/>
            <a:ext cx="8265600" cy="35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erriweather Sans"/>
              <a:buChar char="►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204" name="Google Shape;204;p37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One-Column Text">
  <p:cSld name="Content: One-Column Text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8"/>
          <p:cNvSpPr txBox="1"/>
          <p:nvPr>
            <p:ph type="title"/>
          </p:nvPr>
        </p:nvSpPr>
        <p:spPr>
          <a:xfrm>
            <a:off x="198394" y="287550"/>
            <a:ext cx="8421900" cy="7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Century Gothic"/>
              <a:buNone/>
              <a:defRPr b="1" i="0" sz="2200" u="none" cap="none" strike="noStrik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7" name="Google Shape;207;p38"/>
          <p:cNvSpPr txBox="1"/>
          <p:nvPr>
            <p:ph idx="1" type="body"/>
          </p:nvPr>
        </p:nvSpPr>
        <p:spPr>
          <a:xfrm>
            <a:off x="198395" y="1072842"/>
            <a:ext cx="8396400" cy="37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08" name="Google Shape;208;p38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8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0" name="Google Shape;210;p38"/>
          <p:cNvSpPr/>
          <p:nvPr/>
        </p:nvSpPr>
        <p:spPr>
          <a:xfrm>
            <a:off x="0" y="2"/>
            <a:ext cx="9144000" cy="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1" name="Google Shape;211;p38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1_Thank You">
    <p:bg>
      <p:bgPr>
        <a:solidFill>
          <a:schemeClr val="dk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9"/>
          <p:cNvSpPr txBox="1"/>
          <p:nvPr>
            <p:ph idx="1" type="body"/>
          </p:nvPr>
        </p:nvSpPr>
        <p:spPr>
          <a:xfrm>
            <a:off x="0" y="1221763"/>
            <a:ext cx="9144000" cy="27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pic>
        <p:nvPicPr>
          <p:cNvPr id="214" name="Google Shape;214;p39"/>
          <p:cNvPicPr preferRelativeResize="0"/>
          <p:nvPr/>
        </p:nvPicPr>
        <p:blipFill rotWithShape="1">
          <a:blip r:embed="rId2">
            <a:alphaModFix/>
          </a:blip>
          <a:srcRect b="0" l="69" r="59" t="0"/>
          <a:stretch/>
        </p:blipFill>
        <p:spPr>
          <a:xfrm>
            <a:off x="3565274" y="3723180"/>
            <a:ext cx="2013450" cy="755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Three-Column Text">
  <p:cSld name="Content: Three-Column Text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>
            <p:ph type="title"/>
          </p:nvPr>
        </p:nvSpPr>
        <p:spPr>
          <a:xfrm>
            <a:off x="198394" y="287550"/>
            <a:ext cx="8421900" cy="7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entury Gothic"/>
              <a:buNone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7" name="Google Shape;217;p40"/>
          <p:cNvSpPr txBox="1"/>
          <p:nvPr>
            <p:ph idx="1" type="body"/>
          </p:nvPr>
        </p:nvSpPr>
        <p:spPr>
          <a:xfrm>
            <a:off x="198396" y="1072842"/>
            <a:ext cx="2744700" cy="37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18" name="Google Shape;218;p40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40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0" name="Google Shape;220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1" y="4795630"/>
            <a:ext cx="867629" cy="165492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40"/>
          <p:cNvSpPr/>
          <p:nvPr/>
        </p:nvSpPr>
        <p:spPr>
          <a:xfrm>
            <a:off x="0" y="2"/>
            <a:ext cx="9144000" cy="3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2" name="Google Shape;222;p40"/>
          <p:cNvSpPr txBox="1"/>
          <p:nvPr>
            <p:ph idx="2" type="body"/>
          </p:nvPr>
        </p:nvSpPr>
        <p:spPr>
          <a:xfrm>
            <a:off x="3195168" y="1072842"/>
            <a:ext cx="2744700" cy="37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3" name="Google Shape;223;p40"/>
          <p:cNvSpPr txBox="1"/>
          <p:nvPr>
            <p:ph idx="3" type="body"/>
          </p:nvPr>
        </p:nvSpPr>
        <p:spPr>
          <a:xfrm>
            <a:off x="6199626" y="1072842"/>
            <a:ext cx="2744700" cy="37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coal Impact">
  <p:cSld name="Charcoal Impact">
    <p:bg>
      <p:bgPr>
        <a:solidFill>
          <a:schemeClr val="dk1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903225"/>
            <a:ext cx="9144000" cy="324485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41"/>
          <p:cNvSpPr txBox="1"/>
          <p:nvPr>
            <p:ph idx="1" type="body"/>
          </p:nvPr>
        </p:nvSpPr>
        <p:spPr>
          <a:xfrm>
            <a:off x="420686" y="211982"/>
            <a:ext cx="8396400" cy="452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7" name="Google Shape;227;p41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41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9" name="Google Shape;229;p41"/>
          <p:cNvSpPr/>
          <p:nvPr/>
        </p:nvSpPr>
        <p:spPr>
          <a:xfrm rot="5400000">
            <a:off x="-2556052" y="2556901"/>
            <a:ext cx="5148000" cy="3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30" name="Google Shape;230;p41"/>
          <p:cNvPicPr preferRelativeResize="0"/>
          <p:nvPr/>
        </p:nvPicPr>
        <p:blipFill rotWithShape="1">
          <a:blip r:embed="rId3">
            <a:alphaModFix/>
          </a:blip>
          <a:srcRect b="0" l="69" r="59" t="0"/>
          <a:stretch/>
        </p:blipFill>
        <p:spPr>
          <a:xfrm>
            <a:off x="8143200" y="4635775"/>
            <a:ext cx="867625" cy="325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extLst>
    <p:ext uri="{DCECCB84-F9BA-43D5-87BE-67443E8EF086}">
      <p15:sldGuideLst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68">
          <p15:clr>
            <a:srgbClr val="FBAE40"/>
          </p15:clr>
        </p15:guide>
        <p15:guide id="4" orient="horz" pos="61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: Miscellaneous Media">
  <p:cSld name="Content: Miscellaneous Media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2"/>
          <p:cNvSpPr txBox="1"/>
          <p:nvPr>
            <p:ph idx="1" type="body"/>
          </p:nvPr>
        </p:nvSpPr>
        <p:spPr>
          <a:xfrm>
            <a:off x="368300" y="1076326"/>
            <a:ext cx="8394300" cy="3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-"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3" name="Google Shape;233;p42"/>
          <p:cNvSpPr txBox="1"/>
          <p:nvPr>
            <p:ph idx="2" type="body"/>
          </p:nvPr>
        </p:nvSpPr>
        <p:spPr>
          <a:xfrm>
            <a:off x="368301" y="334027"/>
            <a:ext cx="83943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6633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0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6633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00"/>
              </a:buClr>
              <a:buSzPts val="1200"/>
              <a:buFont typeface="Arial"/>
              <a:buChar char="–"/>
              <a:defRPr b="0" i="0" sz="1200" u="none" cap="none" strike="noStrike">
                <a:solidFill>
                  <a:srgbClr val="6633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00"/>
              </a:buClr>
              <a:buSzPts val="1200"/>
              <a:buFont typeface="Arial"/>
              <a:buChar char="»"/>
              <a:defRPr b="0" i="0" sz="1200" u="none" cap="none" strike="noStrike">
                <a:solidFill>
                  <a:srgbClr val="663300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4" name="Google Shape;234;p42"/>
          <p:cNvSpPr/>
          <p:nvPr/>
        </p:nvSpPr>
        <p:spPr>
          <a:xfrm>
            <a:off x="0" y="2"/>
            <a:ext cx="9144000" cy="3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42"/>
          <p:cNvSpPr txBox="1"/>
          <p:nvPr>
            <p:ph idx="12" type="sldNum"/>
          </p:nvPr>
        </p:nvSpPr>
        <p:spPr>
          <a:xfrm>
            <a:off x="158978" y="4792520"/>
            <a:ext cx="364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  <a:defRPr b="0" i="0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6" name="Google Shape;236;p42"/>
          <p:cNvSpPr txBox="1"/>
          <p:nvPr/>
        </p:nvSpPr>
        <p:spPr>
          <a:xfrm>
            <a:off x="523786" y="4792520"/>
            <a:ext cx="20337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9FABBB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Confidential and Proprietary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7" name="Google Shape;237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43201" y="4795630"/>
            <a:ext cx="867629" cy="1654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975">
          <p15:clr>
            <a:srgbClr val="F26B43"/>
          </p15:clr>
        </p15:guide>
        <p15:guide id="2" pos="230">
          <p15:clr>
            <a:srgbClr val="F26B43"/>
          </p15:clr>
        </p15:guide>
        <p15:guide id="3" orient="horz" pos="468">
          <p15:clr>
            <a:srgbClr val="F26B43"/>
          </p15:clr>
        </p15:guide>
        <p15:guide id="4" orient="horz" pos="612">
          <p15:clr>
            <a:srgbClr val="F26B43"/>
          </p15:clr>
        </p15:guide>
        <p15:guide id="5" orient="horz" pos="377">
          <p15:clr>
            <a:srgbClr val="F26B43"/>
          </p15:clr>
        </p15:guide>
        <p15:guide id="6" pos="553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975">
          <p15:clr>
            <a:srgbClr val="F26B43"/>
          </p15:clr>
        </p15:guide>
        <p15:guide id="2" pos="230">
          <p15:clr>
            <a:srgbClr val="F26B43"/>
          </p15:clr>
        </p15:guide>
        <p15:guide id="3" orient="horz" pos="468">
          <p15:clr>
            <a:srgbClr val="F26B43"/>
          </p15:clr>
        </p15:guide>
        <p15:guide id="4" orient="horz" pos="612">
          <p15:clr>
            <a:srgbClr val="F26B43"/>
          </p15:clr>
        </p15:guide>
        <p15:guide id="5" orient="horz" pos="377">
          <p15:clr>
            <a:srgbClr val="F26B43"/>
          </p15:clr>
        </p15:guide>
        <p15:guide id="6" pos="55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3"/>
          <p:cNvSpPr txBox="1"/>
          <p:nvPr>
            <p:ph type="title"/>
          </p:nvPr>
        </p:nvSpPr>
        <p:spPr>
          <a:xfrm>
            <a:off x="823352" y="2571756"/>
            <a:ext cx="74973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" sz="2600">
                <a:solidFill>
                  <a:srgbClr val="FFFFFF"/>
                </a:solidFill>
              </a:rPr>
              <a:t>Team and 1x1 Meeting Agenda Templates</a:t>
            </a:r>
            <a:endParaRPr b="1" sz="26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Google Shape;247;p44"/>
          <p:cNvGraphicFramePr/>
          <p:nvPr/>
        </p:nvGraphicFramePr>
        <p:xfrm>
          <a:off x="1039250" y="2453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{B2C790BD-2AF5-4C67-9EC9-9A57C4825BA4}</a:tableStyleId>
              </a:tblPr>
              <a:tblGrid>
                <a:gridCol w="1512525"/>
                <a:gridCol w="57264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Time (Minutes)</a:t>
                      </a:r>
                      <a:endParaRPr b="1"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Topic</a:t>
                      </a:r>
                      <a:endParaRPr b="1"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 minutes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Review Productivity Numbers: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entury Gothic"/>
                        <a:buChar char="●"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Previous week’s average daily productivity hours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entury Gothic"/>
                        <a:buChar char="●"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Highlight delta between actuals vs. goal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entury Gothic"/>
                        <a:buChar char="●"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Showcase a single other data point that you suspect could be contributing to numbers (multi-tasking, unproductive time, etc.)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4-7 minutes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Solicit reactions from the team-- probing questions can include: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entury Gothic"/>
                        <a:buChar char="●"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 we find these numbers surprising or to be expected?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entury Gothic"/>
                        <a:buChar char="●"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could be driving these numbers?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entury Gothic"/>
                        <a:buChar char="●"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might be a helpful change in order to help these numbers?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Century Gothic"/>
                        <a:buChar char="●"/>
                      </a:pPr>
                      <a:r>
                        <a:rPr lang="en" sz="11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 do you need from me? Each other?</a:t>
                      </a:r>
                      <a:endParaRPr sz="11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48" name="Google Shape;248;p44"/>
          <p:cNvSpPr txBox="1"/>
          <p:nvPr/>
        </p:nvSpPr>
        <p:spPr>
          <a:xfrm>
            <a:off x="361050" y="370800"/>
            <a:ext cx="84219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2C34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Weekly Team Meetings (Sample)</a:t>
            </a:r>
            <a:endParaRPr sz="2200">
              <a:solidFill>
                <a:srgbClr val="2C34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9" name="Google Shape;249;p44"/>
          <p:cNvSpPr txBox="1"/>
          <p:nvPr/>
        </p:nvSpPr>
        <p:spPr>
          <a:xfrm>
            <a:off x="334625" y="892375"/>
            <a:ext cx="7721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●"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Aim to allow for 5-10 minutes in your weekly team meetings to discuss Productivity data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●"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Ongoing discussions create a level of comfort with reviewing data and brainstorming solutions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Century Gothic"/>
              <a:buChar char="●"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Considering a routine discussion as follows: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5"/>
          <p:cNvSpPr txBox="1"/>
          <p:nvPr/>
        </p:nvSpPr>
        <p:spPr>
          <a:xfrm>
            <a:off x="361050" y="370800"/>
            <a:ext cx="84219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2C34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Weekly Team Meetings (Sample)</a:t>
            </a:r>
            <a:endParaRPr sz="2200">
              <a:solidFill>
                <a:srgbClr val="2C34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55" name="Google Shape;255;p45"/>
          <p:cNvGraphicFramePr/>
          <p:nvPr/>
        </p:nvGraphicFramePr>
        <p:xfrm>
          <a:off x="496475" y="1053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{3449C7AD-D83C-4C5D-B509-FD77C83BFAE7}</a:tableStyleId>
              </a:tblPr>
              <a:tblGrid>
                <a:gridCol w="1933275"/>
                <a:gridCol w="1933275"/>
                <a:gridCol w="1933275"/>
                <a:gridCol w="1933275"/>
              </a:tblGrid>
              <a:tr h="65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Productivity 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Avg. Daily Hours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Workload Balance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% Healthy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Focus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Avg. Focus Session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3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Today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3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 Week Goal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5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Opportunity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across team 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6" name="Google Shape;256;p45"/>
          <p:cNvSpPr txBox="1"/>
          <p:nvPr/>
        </p:nvSpPr>
        <p:spPr>
          <a:xfrm>
            <a:off x="4488100" y="2698975"/>
            <a:ext cx="3559200" cy="2262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Additional Discussion Questions: 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●"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What might be blocking our progress?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●"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How can I/your teammates better support you to achieve your goals? 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●"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Is there anything we should…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○"/>
            </a:pPr>
            <a:r>
              <a:rPr b="1" lang="en" sz="1000">
                <a:latin typeface="Century Gothic"/>
                <a:ea typeface="Century Gothic"/>
                <a:cs typeface="Century Gothic"/>
                <a:sym typeface="Century Gothic"/>
              </a:rPr>
              <a:t>Start: </a:t>
            </a: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Are there new ideas we can try over the next week? 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○"/>
            </a:pPr>
            <a:r>
              <a:rPr b="1" lang="en" sz="1000">
                <a:latin typeface="Century Gothic"/>
                <a:ea typeface="Century Gothic"/>
                <a:cs typeface="Century Gothic"/>
                <a:sym typeface="Century Gothic"/>
              </a:rPr>
              <a:t>Stop: </a:t>
            </a: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What hasn’t worked? What can we do differently?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○"/>
            </a:pPr>
            <a:r>
              <a:rPr b="1" lang="en" sz="1000">
                <a:latin typeface="Century Gothic"/>
                <a:ea typeface="Century Gothic"/>
                <a:cs typeface="Century Gothic"/>
                <a:sym typeface="Century Gothic"/>
              </a:rPr>
              <a:t>Continue: </a:t>
            </a: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What is working? How can we include it as part of our daily operations?</a:t>
            </a:r>
            <a:r>
              <a:rPr lang="en" sz="1000"/>
              <a:t> </a:t>
            </a: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/>
          <p:nvPr/>
        </p:nvSpPr>
        <p:spPr>
          <a:xfrm>
            <a:off x="334625" y="892375"/>
            <a:ext cx="7721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●"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Aim to allow for ~10 minutes in your weekly team meetings to discuss Individual Productivity data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●"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Ongoing 1x1 discussions create a level of comfort and transparency between manager and direct report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400"/>
              <a:buFont typeface="Century Gothic"/>
              <a:buChar char="●"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Considering a routine discussion as follows: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62" name="Google Shape;262;p46"/>
          <p:cNvGraphicFramePr/>
          <p:nvPr/>
        </p:nvGraphicFramePr>
        <p:xfrm>
          <a:off x="1039250" y="2453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{B2C790BD-2AF5-4C67-9EC9-9A57C4825BA4}</a:tableStyleId>
              </a:tblPr>
              <a:tblGrid>
                <a:gridCol w="1512525"/>
                <a:gridCol w="57264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Time (Minutes)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Topic</a:t>
                      </a:r>
                      <a:endParaRPr b="1"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 minutes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Review Productivity Numbers: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Individual productivity trend week over week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Average focus sessions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Common context switching applications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Workload balance insights 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5-7 minutes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Solicit reactions from the individual-- probing questions can include: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 we find these numbers surprising or to be expected?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are you doing?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Are there training &amp; development needs that are top of mind? 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can we optimize your environment for productivity and focus?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-2921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entury Gothic"/>
                        <a:buChar char="●"/>
                      </a:pPr>
                      <a:r>
                        <a:rPr lang="en" sz="10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Are you feeling any levels of burnout? If so, how so?</a:t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63" name="Google Shape;263;p46"/>
          <p:cNvSpPr txBox="1"/>
          <p:nvPr/>
        </p:nvSpPr>
        <p:spPr>
          <a:xfrm>
            <a:off x="361050" y="370800"/>
            <a:ext cx="84219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2C34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Manager/Employee 1x1s (Sample)</a:t>
            </a:r>
            <a:endParaRPr sz="2200">
              <a:solidFill>
                <a:srgbClr val="2C34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7"/>
          <p:cNvSpPr txBox="1"/>
          <p:nvPr/>
        </p:nvSpPr>
        <p:spPr>
          <a:xfrm>
            <a:off x="361050" y="370800"/>
            <a:ext cx="84219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51425" spcFirstLastPara="1" rIns="51425" wrap="square" tIns="2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2C343C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Weekly Team Meetings (Sample)</a:t>
            </a:r>
            <a:endParaRPr sz="2200">
              <a:solidFill>
                <a:srgbClr val="2C343C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269" name="Google Shape;269;p47"/>
          <p:cNvGraphicFramePr/>
          <p:nvPr/>
        </p:nvGraphicFramePr>
        <p:xfrm>
          <a:off x="496475" y="1053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{3449C7AD-D83C-4C5D-B509-FD77C83BFAE7}</a:tableStyleId>
              </a:tblPr>
              <a:tblGrid>
                <a:gridCol w="1933275"/>
                <a:gridCol w="1933275"/>
                <a:gridCol w="1933275"/>
                <a:gridCol w="1933275"/>
              </a:tblGrid>
              <a:tr h="653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Productivity 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Avg. Daily Hours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Workload Balance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% Healthy 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Focus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Avg. Focus Session</a:t>
                      </a:r>
                      <a:endParaRPr sz="12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3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Today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3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8 Week Goal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5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00B9B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Opportunity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22222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for individual growth </a:t>
                      </a:r>
                      <a:endParaRPr b="1" sz="1200">
                        <a:solidFill>
                          <a:srgbClr val="00B9B2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 anchor="ctr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9FABB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0" name="Google Shape;270;p47"/>
          <p:cNvSpPr txBox="1"/>
          <p:nvPr/>
        </p:nvSpPr>
        <p:spPr>
          <a:xfrm>
            <a:off x="5023850" y="3139675"/>
            <a:ext cx="3537900" cy="1377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Additional Discussion Questions: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●"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Is there anything blocking your progress?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●"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What do you need from me in order to achieve these goals?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●"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How can I better support your work?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entury Gothic"/>
              <a:buChar char="●"/>
            </a:pPr>
            <a:r>
              <a:rPr lang="en" sz="1000">
                <a:latin typeface="Century Gothic"/>
                <a:ea typeface="Century Gothic"/>
                <a:cs typeface="Century Gothic"/>
                <a:sym typeface="Century Gothic"/>
              </a:rPr>
              <a:t>Does your progress align with your career development goals?</a:t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ypeless Master Template">
  <a:themeElements>
    <a:clrScheme name="ActivTrak Colors">
      <a:dk1>
        <a:srgbClr val="2C343C"/>
      </a:dk1>
      <a:lt1>
        <a:srgbClr val="FFFFFF"/>
      </a:lt1>
      <a:dk2>
        <a:srgbClr val="688197"/>
      </a:dk2>
      <a:lt2>
        <a:srgbClr val="FFFFFF"/>
      </a:lt2>
      <a:accent1>
        <a:srgbClr val="147BD0"/>
      </a:accent1>
      <a:accent2>
        <a:srgbClr val="00B9B2"/>
      </a:accent2>
      <a:accent3>
        <a:srgbClr val="FDD757"/>
      </a:accent3>
      <a:accent4>
        <a:srgbClr val="E5554F"/>
      </a:accent4>
      <a:accent5>
        <a:srgbClr val="7D55C7"/>
      </a:accent5>
      <a:accent6>
        <a:srgbClr val="8BC300"/>
      </a:accent6>
      <a:hlink>
        <a:srgbClr val="147BD0"/>
      </a:hlink>
      <a:folHlink>
        <a:srgbClr val="147B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ypeless Master Template">
  <a:themeElements>
    <a:clrScheme name="ActivTrak Colors">
      <a:dk1>
        <a:srgbClr val="2C343C"/>
      </a:dk1>
      <a:lt1>
        <a:srgbClr val="FFFFFF"/>
      </a:lt1>
      <a:dk2>
        <a:srgbClr val="688197"/>
      </a:dk2>
      <a:lt2>
        <a:srgbClr val="FFFFFF"/>
      </a:lt2>
      <a:accent1>
        <a:srgbClr val="147BD0"/>
      </a:accent1>
      <a:accent2>
        <a:srgbClr val="00B9B2"/>
      </a:accent2>
      <a:accent3>
        <a:srgbClr val="FDD757"/>
      </a:accent3>
      <a:accent4>
        <a:srgbClr val="E5554F"/>
      </a:accent4>
      <a:accent5>
        <a:srgbClr val="7D55C7"/>
      </a:accent5>
      <a:accent6>
        <a:srgbClr val="8BC300"/>
      </a:accent6>
      <a:hlink>
        <a:srgbClr val="147BD0"/>
      </a:hlink>
      <a:folHlink>
        <a:srgbClr val="147B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